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>
          <a:xfrm>
            <a:off x="3491880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57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B3F3B-F120-4A48-AE3E-09F656B04859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>
          <a:xfrm>
            <a:off x="3491880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8D1C-BF61-4C7E-894A-15EF3FE9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7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B3F3B-F120-4A48-AE3E-09F656B04859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>
          <a:xfrm>
            <a:off x="3491880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8D1C-BF61-4C7E-894A-15EF3FE9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645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B3F3B-F120-4A48-AE3E-09F656B04859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>
          <a:xfrm>
            <a:off x="3491880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8D1C-BF61-4C7E-894A-15EF3FE9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79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B3F3B-F120-4A48-AE3E-09F656B04859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>
          <a:xfrm>
            <a:off x="3491880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8D1C-BF61-4C7E-894A-15EF3FE9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871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B3F3B-F120-4A48-AE3E-09F656B04859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>
          <a:xfrm>
            <a:off x="3491880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8D1C-BF61-4C7E-894A-15EF3FE9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19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B3F3B-F120-4A48-AE3E-09F656B04859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>
          <a:xfrm>
            <a:off x="3491880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8D1C-BF61-4C7E-894A-15EF3FE9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857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B3F3B-F120-4A48-AE3E-09F656B04859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>
          <a:xfrm>
            <a:off x="3491880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8D1C-BF61-4C7E-894A-15EF3FE9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428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B3F3B-F120-4A48-AE3E-09F656B04859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>
          <a:xfrm>
            <a:off x="3491880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8D1C-BF61-4C7E-894A-15EF3FE9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0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B3F3B-F120-4A48-AE3E-09F656B04859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>
          <a:xfrm>
            <a:off x="3491880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8D1C-BF61-4C7E-894A-15EF3FE9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143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B3F3B-F120-4A48-AE3E-09F656B04859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>
          <a:xfrm>
            <a:off x="3491880" y="638132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8D1C-BF61-4C7E-894A-15EF3FE9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728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67544" y="2852936"/>
            <a:ext cx="8219256" cy="32732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dirty="0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dirty="0" smtClean="0"/>
              <a:t>ระดับที่สอง</a:t>
            </a:r>
          </a:p>
          <a:p>
            <a:pPr lvl="2"/>
            <a:r>
              <a:rPr lang="th-TH" dirty="0" smtClean="0"/>
              <a:t>ระดับที่สาม</a:t>
            </a:r>
          </a:p>
          <a:p>
            <a:pPr lvl="3"/>
            <a:r>
              <a:rPr lang="th-TH" dirty="0" smtClean="0"/>
              <a:t>ระดับที่สี่</a:t>
            </a:r>
          </a:p>
          <a:p>
            <a:pPr lvl="4"/>
            <a:r>
              <a:rPr lang="th-TH" dirty="0" smtClean="0"/>
              <a:t>ระดับที่ห้า</a:t>
            </a:r>
            <a:endParaRPr lang="en-US" dirty="0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88D1C-BF61-4C7E-894A-15EF3FE9A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72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117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390975"/>
      </p:ext>
    </p:extLst>
  </p:cSld>
  <p:clrMapOvr>
    <a:masterClrMapping/>
  </p:clrMapOvr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Angsana New</vt:lpstr>
      <vt:lpstr>Arial</vt:lpstr>
      <vt:lpstr>Calibri</vt:lpstr>
      <vt:lpstr>Cordia New</vt:lpstr>
      <vt:lpstr>ชุดรูปแบบของ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ASUS1</dc:creator>
  <cp:lastModifiedBy>Admin</cp:lastModifiedBy>
  <cp:revision>2</cp:revision>
  <dcterms:created xsi:type="dcterms:W3CDTF">2016-05-08T20:03:53Z</dcterms:created>
  <dcterms:modified xsi:type="dcterms:W3CDTF">2016-05-11T11:07:15Z</dcterms:modified>
</cp:coreProperties>
</file>